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7" d="100"/>
          <a:sy n="77" d="100"/>
        </p:scale>
        <p:origin x="-156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7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2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1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2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2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28600" y="1295400"/>
            <a:ext cx="640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i</a:t>
            </a:r>
            <a:r>
              <a:rPr lang="en-US" sz="2600" dirty="0" smtClean="0"/>
              <a:t>s committed to using antibiotics responsibly!</a:t>
            </a:r>
            <a:endParaRPr lang="en-US" sz="26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33400" y="1792069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of us support this commitment and pledge to use best practices for antibiotic prescribing. 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2358" y="5715000"/>
            <a:ext cx="6870357" cy="1015663"/>
          </a:xfrm>
          <a:prstGeom prst="rect">
            <a:avLst/>
          </a:prstGeom>
          <a:solidFill>
            <a:srgbClr val="00539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We promise to do our part to combat the development of antibiotic resistance.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89120" y="68580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You have a role to play in antibiotic stewardship, too!</a:t>
            </a:r>
          </a:p>
          <a:p>
            <a:pPr algn="ctr"/>
            <a:r>
              <a:rPr lang="en-US" sz="2000" dirty="0" smtClean="0"/>
              <a:t>Find out what you can do at</a:t>
            </a:r>
          </a:p>
          <a:p>
            <a:pPr algn="ctr"/>
            <a:r>
              <a:rPr lang="en-US" sz="2000" dirty="0" smtClean="0"/>
              <a:t>https://www.cdc.gov/getsmart/community/index.html</a:t>
            </a:r>
            <a:endParaRPr lang="en-US" sz="2000" dirty="0"/>
          </a:p>
        </p:txBody>
      </p:sp>
      <p:pic>
        <p:nvPicPr>
          <p:cNvPr id="12" name="Picture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60" y="7906013"/>
            <a:ext cx="1118870" cy="685800"/>
          </a:xfrm>
          <a:prstGeom prst="rect">
            <a:avLst/>
          </a:prstGeom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72" y="7887226"/>
            <a:ext cx="985828" cy="723374"/>
          </a:xfrm>
          <a:prstGeom prst="rect">
            <a:avLst/>
          </a:prstGeom>
        </p:spPr>
      </p:pic>
      <p:pic>
        <p:nvPicPr>
          <p:cNvPr id="14" name="Picture 2" descr="I:\corporate growth and development\Marketing\Identity\Logos\LSQIN\LSQIN-logo-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051421"/>
            <a:ext cx="2828431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228600" y="8686800"/>
            <a:ext cx="6553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material was prepared by the Lake Superior Quality Innovation Network, under contract with the Centers for Medicare &amp; Medicaid Services (CMS), an agency of the U.S. Department of Health and Human Services. The materials do not necessarily reflect CMS policy. 11SOW-MI-C3-17-82 041717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24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1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7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7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0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7A528-F6E4-4FAA-8D0F-147CB22A9395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0F755-E98E-4617-86C6-F02915993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4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342900" y="366184"/>
            <a:ext cx="6172200" cy="853016"/>
          </a:xfrm>
        </p:spPr>
        <p:txBody>
          <a:bodyPr>
            <a:normAutofit/>
          </a:bodyPr>
          <a:lstStyle/>
          <a:p>
            <a:endParaRPr lang="en-US" sz="4100" dirty="0">
              <a:latin typeface="Calibri Light" panose="020F03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342900" y="2514601"/>
            <a:ext cx="3619500" cy="304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4114800" y="2514601"/>
            <a:ext cx="2400300" cy="304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7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Postema</dc:creator>
  <cp:lastModifiedBy>Jessica Postema</cp:lastModifiedBy>
  <cp:revision>6</cp:revision>
  <dcterms:created xsi:type="dcterms:W3CDTF">2017-04-14T13:37:19Z</dcterms:created>
  <dcterms:modified xsi:type="dcterms:W3CDTF">2017-04-17T18:19:18Z</dcterms:modified>
</cp:coreProperties>
</file>