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4BA1-00D7-4CA5-9D19-EE7C7A8A3CD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97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4BA1-00D7-4CA5-9D19-EE7C7A8A3CD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8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4BA1-00D7-4CA5-9D19-EE7C7A8A3CD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42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2942749"/>
            <a:ext cx="10972800" cy="232062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 spc="56" baseline="0">
                <a:solidFill>
                  <a:schemeClr val="tx1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 smtClean="0"/>
              <a:t>Subtitle…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09600" y="457203"/>
            <a:ext cx="10972800" cy="226789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Title…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1B3F-B4E5-4AA7-A6F6-8B0E6F438C48}" type="datetimeFigureOut">
              <a:rPr lang="en-US" smtClean="0"/>
              <a:pPr/>
              <a:t>11/8/2016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Minnesota Department of Health logo" title="logo Minnesota Department of Health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57" y="5943600"/>
            <a:ext cx="4114808" cy="457200"/>
          </a:xfrm>
          <a:prstGeom prst="rect">
            <a:avLst/>
          </a:prstGeom>
        </p:spPr>
      </p:pic>
      <p:sp>
        <p:nvSpPr>
          <p:cNvPr id="9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519299" y="6400803"/>
            <a:ext cx="11085885" cy="2549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050"/>
              </a:lnSpc>
              <a:spcBef>
                <a:spcPts val="0"/>
              </a:spcBef>
              <a:buFontTx/>
              <a:buNone/>
              <a:defRPr sz="1050" b="1" baseline="0">
                <a:solidFill>
                  <a:srgbClr val="000000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PROGRAM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4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71" y="365593"/>
            <a:ext cx="10514060" cy="132509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5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4BA1-00D7-4CA5-9D19-EE7C7A8A3CD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3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4BA1-00D7-4CA5-9D19-EE7C7A8A3CD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4BA1-00D7-4CA5-9D19-EE7C7A8A3CD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1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4BA1-00D7-4CA5-9D19-EE7C7A8A3CD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5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4BA1-00D7-4CA5-9D19-EE7C7A8A3CD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3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4BA1-00D7-4CA5-9D19-EE7C7A8A3CD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6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4BA1-00D7-4CA5-9D19-EE7C7A8A3CD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1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4BA1-00D7-4CA5-9D19-EE7C7A8A3CD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14BA1-00D7-4CA5-9D19-EE7C7A8A3CD7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7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getsmart/community/about/antibiotic-resistance-faqs.html" TargetMode="External"/><Relationship Id="rId2" Type="http://schemas.openxmlformats.org/officeDocument/2006/relationships/hyperlink" Target="https://www.pca.state.mn.us/living-green/managing-unwanted-medication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754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What You Can Do to Help Prevent Antibiotic Resistance</a:t>
            </a:r>
            <a:endParaRPr lang="en-US" sz="3600" b="1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371600" y="1343025"/>
            <a:ext cx="9372599" cy="49434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Prevent infections through hand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washing,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vaccination,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food safety.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Tell your healthcare provider you’re concerned about resistance.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Ask your provider how you can get symptom relief without antibiotics.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Take prescribed antibiotics exactly as prescribed.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Discard any leftover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medication as directed.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Ask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about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vaccines to prevent infections treated with antibiotics.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Never skip doses or stop taking an antibiotic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early.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Never take an antibiotic for a viral infection like cold or flu.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Never pressure your healthcare provider to prescribe an antibiotic.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Never save antibiotics for the next time you get sick.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Never take antibiotics prescribed for someone else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300"/>
              </a:spcAft>
            </a:pP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Dispose of leftover medications </a:t>
            </a:r>
            <a: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properly: 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https://www.pca.state.mn.us/living-green/managing-unwanted-medications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Learn more from CDC: </a:t>
            </a: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http://www.cdc.gov/getsmart/community/about/antibiotic-resistance-faqs.html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937" y="5464484"/>
            <a:ext cx="1710263" cy="933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417" y="4953002"/>
            <a:ext cx="1556445" cy="15564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708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1_Office Theme</vt:lpstr>
      <vt:lpstr>What You Can Do to Help Prevent Antibiotic Resistance</vt:lpstr>
    </vt:vector>
  </TitlesOfParts>
  <Company>State of Minnesota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You Can Do to Help Prevent Resistance</dc:title>
  <dc:creator>Amanda Beaudoin</dc:creator>
  <cp:lastModifiedBy>Elly Pretzel</cp:lastModifiedBy>
  <cp:revision>3</cp:revision>
  <dcterms:created xsi:type="dcterms:W3CDTF">2016-11-08T17:08:19Z</dcterms:created>
  <dcterms:modified xsi:type="dcterms:W3CDTF">2016-11-08T19:57:16Z</dcterms:modified>
</cp:coreProperties>
</file>